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27A5-0162-4C04-8DAB-1844A511C90A}" type="datetimeFigureOut">
              <a:rPr lang="it-IT" smtClean="0"/>
              <a:t>19/01/2016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A77B-EC3A-46D1-81C5-955F472021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27A5-0162-4C04-8DAB-1844A511C90A}" type="datetimeFigureOut">
              <a:rPr lang="it-IT" smtClean="0"/>
              <a:t>19/01/2016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A77B-EC3A-46D1-81C5-955F472021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27A5-0162-4C04-8DAB-1844A511C90A}" type="datetimeFigureOut">
              <a:rPr lang="it-IT" smtClean="0"/>
              <a:t>19/01/2016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A77B-EC3A-46D1-81C5-955F472021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27A5-0162-4C04-8DAB-1844A511C90A}" type="datetimeFigureOut">
              <a:rPr lang="it-IT" smtClean="0"/>
              <a:t>19/01/2016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A77B-EC3A-46D1-81C5-955F472021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27A5-0162-4C04-8DAB-1844A511C90A}" type="datetimeFigureOut">
              <a:rPr lang="it-IT" smtClean="0"/>
              <a:t>19/01/2016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A77B-EC3A-46D1-81C5-955F472021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27A5-0162-4C04-8DAB-1844A511C90A}" type="datetimeFigureOut">
              <a:rPr lang="it-IT" smtClean="0"/>
              <a:t>19/01/2016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A77B-EC3A-46D1-81C5-955F472021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27A5-0162-4C04-8DAB-1844A511C90A}" type="datetimeFigureOut">
              <a:rPr lang="it-IT" smtClean="0"/>
              <a:t>19/01/2016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A77B-EC3A-46D1-81C5-955F472021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27A5-0162-4C04-8DAB-1844A511C90A}" type="datetimeFigureOut">
              <a:rPr lang="it-IT" smtClean="0"/>
              <a:t>19/01/2016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A77B-EC3A-46D1-81C5-955F472021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27A5-0162-4C04-8DAB-1844A511C90A}" type="datetimeFigureOut">
              <a:rPr lang="it-IT" smtClean="0"/>
              <a:t>19/01/2016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A77B-EC3A-46D1-81C5-955F472021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27A5-0162-4C04-8DAB-1844A511C90A}" type="datetimeFigureOut">
              <a:rPr lang="it-IT" smtClean="0"/>
              <a:t>19/01/2016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A77B-EC3A-46D1-81C5-955F472021C4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27A5-0162-4C04-8DAB-1844A511C90A}" type="datetimeFigureOut">
              <a:rPr lang="it-IT" smtClean="0"/>
              <a:t>19/01/2016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09A77B-EC3A-46D1-81C5-955F472021C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009A77B-EC3A-46D1-81C5-955F472021C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75D27A5-0162-4C04-8DAB-1844A511C90A}" type="datetimeFigureOut">
              <a:rPr lang="it-IT" smtClean="0"/>
              <a:t>19/01/2016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Dieta mediterranea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4480560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39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DIETA MEDITERRANEA</a:t>
            </a:r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23" y="1600200"/>
            <a:ext cx="606935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9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PIRAMIDE AMBIENTALE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02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PIRAMIDE AMBIENTALE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78050"/>
            <a:ext cx="76200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0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PIRAMIDE AMBIENTALE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905000"/>
            <a:ext cx="72771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51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iacente">
  <a:themeElements>
    <a:clrScheme name="Adiacent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t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29</TotalTime>
  <Words>10</Words>
  <Application>Microsoft Office PowerPoint</Application>
  <PresentationFormat>Presentazione su schermo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Adiacente</vt:lpstr>
      <vt:lpstr>Dieta mediterranea</vt:lpstr>
      <vt:lpstr>DIETA MEDITERRANEA</vt:lpstr>
      <vt:lpstr>PIRAMIDE AMBIENTALE</vt:lpstr>
      <vt:lpstr>PIRAMIDE AMBIENTALE</vt:lpstr>
      <vt:lpstr>PIRAMIDE AMBIENTALE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8</cp:revision>
  <dcterms:created xsi:type="dcterms:W3CDTF">2016-01-19T10:46:55Z</dcterms:created>
  <dcterms:modified xsi:type="dcterms:W3CDTF">2016-01-19T12:25:28Z</dcterms:modified>
</cp:coreProperties>
</file>